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notesMasterIdLst>
    <p:notesMasterId r:id="rId8"/>
  </p:notesMasterIdLst>
  <p:sldIdLst>
    <p:sldId id="337" r:id="rId2"/>
    <p:sldId id="349" r:id="rId3"/>
    <p:sldId id="338" r:id="rId4"/>
    <p:sldId id="350" r:id="rId5"/>
    <p:sldId id="339" r:id="rId6"/>
    <p:sldId id="351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339933"/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0" autoAdjust="0"/>
    <p:restoredTop sz="94660"/>
  </p:normalViewPr>
  <p:slideViewPr>
    <p:cSldViewPr>
      <p:cViewPr varScale="1">
        <p:scale>
          <a:sx n="107" d="100"/>
          <a:sy n="107" d="100"/>
        </p:scale>
        <p:origin x="-16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6F15D7E-D76B-46BD-953B-D3FD95940662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BFBA744-70C6-4D6A-A7EF-B9CCD2411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solidFill>
                  <a:srgbClr val="FFFFCC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solidFill>
                  <a:srgbClr val="FFFFCC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solidFill>
                  <a:srgbClr val="FFFFCC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DD5A252-BD04-4F8E-A40D-9EDD7154ED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42128D2C-EFC9-412A-8755-0DABC441FD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ADF2F0AB-A141-4AE1-B6B2-3E33043C329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65BB699E-B2D0-4419-B481-89D7F5A854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887898F0-BA1C-4E36-BF78-E74DF4DD3D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27390642-64C9-45C4-9D5F-D8D1ABC1156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B2854D38-4735-40F2-A9C5-4CEC3534D8C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DA619207-4833-4F37-BDA8-428A25708F1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AEE1EF72-554E-4E21-A08E-4C496CA3480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3AD10A48-C1E3-4030-BC6F-A736F2973D9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Arial" pitchFamily="34" charset="0"/>
              </a:defRPr>
            </a:lvl1pPr>
          </a:lstStyle>
          <a:p>
            <a:pPr>
              <a:defRPr/>
            </a:pPr>
            <a:fld id="{FEE78B4C-9D2A-4E0D-BE14-4ECDB9E8EC8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3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sz="2400">
                <a:solidFill>
                  <a:srgbClr val="FFFFCC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kumimoji="0" sz="1400">
                <a:solidFill>
                  <a:srgbClr val="FFFFC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kumimoji="0" sz="1400">
                <a:solidFill>
                  <a:srgbClr val="FFFFC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kumimoji="0" sz="1400">
                <a:solidFill>
                  <a:srgbClr val="FFFFC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12D1E95-108C-4E82-87D8-1424A848CF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35" r:id="rId1"/>
    <p:sldLayoutId id="2147484136" r:id="rId2"/>
    <p:sldLayoutId id="2147484137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3" r:id="rId9"/>
    <p:sldLayoutId id="2147484144" r:id="rId10"/>
    <p:sldLayoutId id="21474841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S330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 </a:t>
            </a:r>
            <a:r>
              <a:rPr lang="en-US" altLang="zh-TW" sz="6000" smtClean="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神的路 </a:t>
            </a:r>
            <a:r>
              <a:rPr lang="zh-TW" altLang="en-US" sz="4800" smtClean="0"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zh-TW" altLang="en-US" sz="2400" smtClean="0">
                <a:ea typeface="全真楷書" pitchFamily="49" charset="-120"/>
              </a:rPr>
              <a:t>1/3</a:t>
            </a:r>
            <a:r>
              <a:rPr lang="zh-TW" altLang="en-US" sz="16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600" smtClean="0">
                <a:latin typeface="全真楷書" pitchFamily="49" charset="-120"/>
                <a:ea typeface="全真楷書" pitchFamily="49" charset="-120"/>
              </a:rPr>
            </a:br>
            <a:endParaRPr lang="zh-TW" altLang="en-US" sz="16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4876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神的路最美善，雖我不明瞭，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為何憂愁試煉，常把我環繞﹔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主用各樣方法，煉我像精金，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故我順服信靠，我慈悲父神。</a:t>
            </a: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sz="2800" smtClean="0"/>
              <a:t>God’s way is the best way, though I may not see</a:t>
            </a:r>
            <a:br>
              <a:rPr lang="en-US" sz="2800" smtClean="0"/>
            </a:br>
            <a:r>
              <a:rPr lang="en-US" sz="2800" smtClean="0"/>
              <a:t>Why sorrows and trials oft gather ’round me;</a:t>
            </a:r>
            <a:br>
              <a:rPr lang="en-US" sz="2800" smtClean="0"/>
            </a:br>
            <a:r>
              <a:rPr lang="en-US" sz="2800" smtClean="0"/>
              <a:t>He ever is seeking my gold to refine,</a:t>
            </a:r>
            <a:br>
              <a:rPr lang="en-US" sz="2800" smtClean="0"/>
            </a:br>
            <a:r>
              <a:rPr lang="en-US" sz="2800" smtClean="0"/>
              <a:t>So humbly I trust Him, my Savior divine.</a:t>
            </a:r>
            <a:r>
              <a:rPr lang="zh-TW" altLang="en-US" sz="2800" smtClean="0">
                <a:latin typeface="全真楷書" pitchFamily="49" charset="-120"/>
                <a:ea typeface="全真楷書" pitchFamily="49" charset="-120"/>
              </a:rPr>
              <a:t> </a:t>
            </a:r>
          </a:p>
          <a:p>
            <a:pPr algn="ctr" eaLnBrk="1" hangingPunct="1">
              <a:buFontTx/>
              <a:buNone/>
            </a:pPr>
            <a:endParaRPr lang="zh-TW" altLang="en-US" sz="1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S330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 </a:t>
            </a:r>
            <a:r>
              <a:rPr lang="en-US" altLang="zh-TW" sz="6000" smtClean="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神的路 </a:t>
            </a:r>
            <a:r>
              <a:rPr lang="zh-TW" altLang="en-US" sz="4800" smtClean="0"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zh-TW" altLang="en-US" sz="2400" smtClean="0">
                <a:ea typeface="全真楷書" pitchFamily="49" charset="-120"/>
              </a:rPr>
              <a:t>1/3</a:t>
            </a:r>
            <a:r>
              <a:rPr lang="zh-TW" altLang="en-US" sz="16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600" smtClean="0">
                <a:latin typeface="全真楷書" pitchFamily="49" charset="-120"/>
                <a:ea typeface="全真楷書" pitchFamily="49" charset="-120"/>
              </a:rPr>
            </a:br>
            <a:endParaRPr lang="zh-TW" altLang="en-US" sz="16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4876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神的路最美善，神的路最美好，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我願常倚靠祂，惟祂能引導。</a:t>
            </a: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sz="4000" smtClean="0"/>
              <a:t>God’s way is the best way,</a:t>
            </a:r>
            <a:br>
              <a:rPr lang="en-US" sz="4000" smtClean="0"/>
            </a:br>
            <a:r>
              <a:rPr lang="en-US" sz="4000" smtClean="0"/>
              <a:t>God’s way is the right way,</a:t>
            </a:r>
            <a:br>
              <a:rPr lang="en-US" sz="4000" smtClean="0"/>
            </a:br>
            <a:r>
              <a:rPr lang="en-US" sz="4000" smtClean="0"/>
              <a:t>I’ll trust in Him alway,</a:t>
            </a:r>
            <a:br>
              <a:rPr lang="en-US" sz="4000" smtClean="0"/>
            </a:br>
            <a:r>
              <a:rPr lang="en-US" sz="4000" smtClean="0"/>
              <a:t>He knoweth the best.</a:t>
            </a: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S330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神的路</a:t>
            </a:r>
            <a:r>
              <a:rPr lang="zh-TW" altLang="en-US" sz="4800" smtClean="0">
                <a:latin typeface="全真楷書" pitchFamily="49" charset="-120"/>
                <a:ea typeface="全真楷書" pitchFamily="49" charset="-120"/>
              </a:rPr>
              <a:t>    </a:t>
            </a:r>
            <a:r>
              <a:rPr lang="zh-TW" altLang="en-US" sz="2400" smtClean="0">
                <a:ea typeface="全真楷書" pitchFamily="49" charset="-120"/>
              </a:rPr>
              <a:t>2/3</a:t>
            </a:r>
            <a:r>
              <a:rPr lang="zh-TW" altLang="en-US" sz="16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600" smtClean="0">
                <a:latin typeface="全真楷書" pitchFamily="49" charset="-120"/>
                <a:ea typeface="全真楷書" pitchFamily="49" charset="-120"/>
              </a:rPr>
            </a:br>
            <a:endParaRPr lang="zh-TW" altLang="en-US" sz="16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51816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zh-TW" altLang="en-US" sz="1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神的路最美善，計劃我前途，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我願時常依靠，憑祂手攙扶，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不論黑暗光明，平安無憂慮，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主是我避難所，我永不恐懼。</a:t>
            </a:r>
          </a:p>
          <a:p>
            <a:pPr algn="ctr" eaLnBrk="1" hangingPunct="1">
              <a:buFontTx/>
              <a:buNone/>
            </a:pPr>
            <a:r>
              <a:rPr lang="en-US" sz="2800" smtClean="0"/>
              <a:t>God’s way is the best way, my path He has planned,</a:t>
            </a:r>
            <a:br>
              <a:rPr lang="en-US" sz="2800" smtClean="0"/>
            </a:br>
            <a:r>
              <a:rPr lang="en-US" sz="2800" smtClean="0"/>
              <a:t>I’ll trust in Him alway while holding His hand;</a:t>
            </a:r>
            <a:br>
              <a:rPr lang="en-US" sz="2800" smtClean="0"/>
            </a:br>
            <a:r>
              <a:rPr lang="en-US" sz="2800" smtClean="0"/>
              <a:t>In shadows or sunshine He ever is near,</a:t>
            </a:r>
            <a:br>
              <a:rPr lang="en-US" sz="2800" smtClean="0"/>
            </a:br>
            <a:r>
              <a:rPr lang="en-US" sz="2800" smtClean="0"/>
              <a:t>With Him for my refuge, I never need fear.</a:t>
            </a:r>
            <a:endParaRPr lang="zh-TW" altLang="en-US" sz="28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S330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 </a:t>
            </a:r>
            <a:r>
              <a:rPr lang="en-US" altLang="zh-TW" sz="6000" smtClean="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神的路 </a:t>
            </a:r>
            <a:r>
              <a:rPr lang="zh-TW" altLang="en-US" sz="4800" smtClean="0"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zh-TW" altLang="en-US" sz="2400" smtClean="0">
                <a:ea typeface="全真楷書" pitchFamily="49" charset="-120"/>
              </a:rPr>
              <a:t>1/3</a:t>
            </a:r>
            <a:r>
              <a:rPr lang="zh-TW" altLang="en-US" sz="16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600" smtClean="0">
                <a:latin typeface="全真楷書" pitchFamily="49" charset="-120"/>
                <a:ea typeface="全真楷書" pitchFamily="49" charset="-120"/>
              </a:rPr>
            </a:br>
            <a:endParaRPr lang="zh-TW" altLang="en-US" sz="16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4876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神的路最美善，神的路最美好，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我願常倚靠祂，惟祂能引導。</a:t>
            </a: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sz="4000" smtClean="0"/>
              <a:t>God’s way is the best way,</a:t>
            </a:r>
            <a:br>
              <a:rPr lang="en-US" sz="4000" smtClean="0"/>
            </a:br>
            <a:r>
              <a:rPr lang="en-US" sz="4000" smtClean="0"/>
              <a:t>God’s way is the right way,</a:t>
            </a:r>
            <a:br>
              <a:rPr lang="en-US" sz="4000" smtClean="0"/>
            </a:br>
            <a:r>
              <a:rPr lang="en-US" sz="4000" smtClean="0"/>
              <a:t>I’ll trust in Him alway,</a:t>
            </a:r>
            <a:br>
              <a:rPr lang="en-US" sz="4000" smtClean="0"/>
            </a:br>
            <a:r>
              <a:rPr lang="en-US" sz="4000" smtClean="0"/>
              <a:t>He knoweth the best.</a:t>
            </a: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S330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神的路</a:t>
            </a:r>
            <a:r>
              <a:rPr lang="zh-TW" altLang="en-US" sz="4800" smtClean="0">
                <a:latin typeface="全真楷書" pitchFamily="49" charset="-120"/>
                <a:ea typeface="全真楷書" pitchFamily="49" charset="-120"/>
              </a:rPr>
              <a:t>    </a:t>
            </a:r>
            <a:r>
              <a:rPr lang="zh-TW" altLang="en-US" sz="2400" smtClean="0">
                <a:ea typeface="全真楷書" pitchFamily="49" charset="-120"/>
              </a:rPr>
              <a:t>3/3</a:t>
            </a:r>
            <a:r>
              <a:rPr lang="zh-TW" altLang="en-US" sz="16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600" smtClean="0">
                <a:latin typeface="全真楷書" pitchFamily="49" charset="-120"/>
                <a:ea typeface="全真楷書" pitchFamily="49" charset="-120"/>
              </a:rPr>
            </a:br>
            <a:endParaRPr lang="zh-TW" altLang="en-US" sz="16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51816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zh-TW" altLang="en-US" sz="1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神的路我最愛，惟祂能引導，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我全心投靠祂，甜蜜且安好﹔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災害不能臨到，平安無煩惱，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我要永遠靠主，祂至聖至寶。</a:t>
            </a:r>
          </a:p>
          <a:p>
            <a:pPr algn="ctr" eaLnBrk="1" hangingPunct="1">
              <a:buFontTx/>
              <a:buNone/>
            </a:pPr>
            <a:r>
              <a:rPr lang="en-US" sz="2800" smtClean="0"/>
              <a:t>God’s way shall be my way, He knoweth the best;</a:t>
            </a:r>
            <a:br>
              <a:rPr lang="en-US" sz="2800" smtClean="0"/>
            </a:br>
            <a:r>
              <a:rPr lang="en-US" sz="2800" smtClean="0"/>
              <a:t>And leaning upon Him, sweet, sweet is my rest,</a:t>
            </a:r>
            <a:br>
              <a:rPr lang="en-US" sz="2800" smtClean="0"/>
            </a:br>
            <a:r>
              <a:rPr lang="en-US" sz="2800" smtClean="0"/>
              <a:t>No harm can befall me, safe, safe shall I be,</a:t>
            </a:r>
            <a:br>
              <a:rPr lang="en-US" sz="2800" smtClean="0"/>
            </a:br>
            <a:r>
              <a:rPr lang="en-US" sz="2800" smtClean="0"/>
              <a:t>I’ll cling to Him ever, so precious is He.</a:t>
            </a:r>
            <a:endParaRPr lang="zh-TW" altLang="en-US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S330</a:t>
            </a:r>
            <a:r>
              <a:rPr lang="en-US" altLang="zh-TW" sz="4800" smtClean="0">
                <a:latin typeface="全真楷書" pitchFamily="49" charset="-120"/>
                <a:ea typeface="全真楷書" pitchFamily="49" charset="-120"/>
              </a:rPr>
              <a:t>  </a:t>
            </a:r>
            <a:r>
              <a:rPr lang="en-US" altLang="zh-TW" sz="6000" smtClean="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神的路 </a:t>
            </a:r>
            <a:r>
              <a:rPr lang="zh-TW" altLang="en-US" sz="4800" smtClean="0">
                <a:latin typeface="全真楷書" pitchFamily="49" charset="-120"/>
                <a:ea typeface="全真楷書" pitchFamily="49" charset="-120"/>
              </a:rPr>
              <a:t>   </a:t>
            </a:r>
            <a:r>
              <a:rPr lang="zh-TW" altLang="en-US" sz="2400" smtClean="0">
                <a:ea typeface="全真楷書" pitchFamily="49" charset="-120"/>
              </a:rPr>
              <a:t>1/3</a:t>
            </a:r>
            <a:r>
              <a:rPr lang="zh-TW" altLang="en-US" sz="1600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1600" smtClean="0">
                <a:latin typeface="全真楷書" pitchFamily="49" charset="-120"/>
                <a:ea typeface="全真楷書" pitchFamily="49" charset="-120"/>
              </a:rPr>
            </a:br>
            <a:endParaRPr lang="zh-TW" altLang="en-US" sz="16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4876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神的路最美善，神的路最美好，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我願常倚靠祂，惟祂能引導。</a:t>
            </a: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sz="4000" smtClean="0"/>
              <a:t>God’s way is the best way,</a:t>
            </a:r>
            <a:br>
              <a:rPr lang="en-US" sz="4000" smtClean="0"/>
            </a:br>
            <a:r>
              <a:rPr lang="en-US" sz="4000" smtClean="0"/>
              <a:t>God’s way is the right way,</a:t>
            </a:r>
            <a:br>
              <a:rPr lang="en-US" sz="4000" smtClean="0"/>
            </a:br>
            <a:r>
              <a:rPr lang="en-US" sz="4000" smtClean="0"/>
              <a:t>I’ll trust in Him alway,</a:t>
            </a:r>
            <a:br>
              <a:rPr lang="en-US" sz="4000" smtClean="0"/>
            </a:br>
            <a:r>
              <a:rPr lang="en-US" sz="4000" smtClean="0"/>
              <a:t>He knoweth the best.</a:t>
            </a: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325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新細明體</vt:lpstr>
      <vt:lpstr>Times New Roman</vt:lpstr>
      <vt:lpstr>Calibri</vt:lpstr>
      <vt:lpstr>全真楷書</vt:lpstr>
      <vt:lpstr>Fireball</vt:lpstr>
      <vt:lpstr>S330   神的路    1/3 </vt:lpstr>
      <vt:lpstr>S330   神的路    1/3 </vt:lpstr>
      <vt:lpstr>S330   神的路    2/3 </vt:lpstr>
      <vt:lpstr>S330   神的路    1/3 </vt:lpstr>
      <vt:lpstr>S330   神的路    3/3 </vt:lpstr>
      <vt:lpstr>S330   神的路    1/3 </vt:lpstr>
    </vt:vector>
  </TitlesOfParts>
  <Company>SOP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生命活水充滿我 1/4</dc:title>
  <dc:creator>SOP_IBM1</dc:creator>
  <cp:lastModifiedBy>Mingyong Huang</cp:lastModifiedBy>
  <cp:revision>50</cp:revision>
  <dcterms:created xsi:type="dcterms:W3CDTF">2007-07-30T22:26:44Z</dcterms:created>
  <dcterms:modified xsi:type="dcterms:W3CDTF">2018-03-10T01:19:36Z</dcterms:modified>
</cp:coreProperties>
</file>